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9"/>
  </p:notesMasterIdLst>
  <p:sldIdLst>
    <p:sldId id="256" r:id="rId2"/>
    <p:sldId id="263" r:id="rId3"/>
    <p:sldId id="257" r:id="rId4"/>
    <p:sldId id="258" r:id="rId5"/>
    <p:sldId id="259" r:id="rId6"/>
    <p:sldId id="260"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860" y="-24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230BD9-043C-40E3-B443-F4F79CF2D67E}" type="datetimeFigureOut">
              <a:rPr lang="en-NZ" smtClean="0"/>
              <a:t>20/06/2013</a:t>
            </a:fld>
            <a:endParaRPr lang="en-NZ"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8D4A48-AD80-469C-A7E9-0A56B291E79E}" type="slidenum">
              <a:rPr lang="en-NZ" smtClean="0"/>
              <a:t>‹#›</a:t>
            </a:fld>
            <a:endParaRPr lang="en-NZ" dirty="0"/>
          </a:p>
        </p:txBody>
      </p:sp>
    </p:spTree>
    <p:extLst>
      <p:ext uri="{BB962C8B-B14F-4D97-AF65-F5344CB8AC3E}">
        <p14:creationId xmlns:p14="http://schemas.microsoft.com/office/powerpoint/2010/main" val="3304676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668D4A48-AD80-469C-A7E9-0A56B291E79E}" type="slidenum">
              <a:rPr lang="en-NZ" smtClean="0"/>
              <a:t>1</a:t>
            </a:fld>
            <a:endParaRPr lang="en-NZ" dirty="0"/>
          </a:p>
        </p:txBody>
      </p:sp>
    </p:spTree>
    <p:extLst>
      <p:ext uri="{BB962C8B-B14F-4D97-AF65-F5344CB8AC3E}">
        <p14:creationId xmlns:p14="http://schemas.microsoft.com/office/powerpoint/2010/main" val="3473203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668D4A48-AD80-469C-A7E9-0A56B291E79E}" type="slidenum">
              <a:rPr lang="en-NZ" smtClean="0"/>
              <a:t>2</a:t>
            </a:fld>
            <a:endParaRPr lang="en-NZ" dirty="0"/>
          </a:p>
        </p:txBody>
      </p:sp>
    </p:spTree>
    <p:extLst>
      <p:ext uri="{BB962C8B-B14F-4D97-AF65-F5344CB8AC3E}">
        <p14:creationId xmlns:p14="http://schemas.microsoft.com/office/powerpoint/2010/main" val="1389416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668D4A48-AD80-469C-A7E9-0A56B291E79E}" type="slidenum">
              <a:rPr lang="en-NZ" smtClean="0"/>
              <a:t>3</a:t>
            </a:fld>
            <a:endParaRPr lang="en-NZ" dirty="0"/>
          </a:p>
        </p:txBody>
      </p:sp>
    </p:spTree>
    <p:extLst>
      <p:ext uri="{BB962C8B-B14F-4D97-AF65-F5344CB8AC3E}">
        <p14:creationId xmlns:p14="http://schemas.microsoft.com/office/powerpoint/2010/main" val="3838926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668D4A48-AD80-469C-A7E9-0A56B291E79E}" type="slidenum">
              <a:rPr lang="en-NZ" smtClean="0"/>
              <a:t>4</a:t>
            </a:fld>
            <a:endParaRPr lang="en-NZ" dirty="0"/>
          </a:p>
        </p:txBody>
      </p:sp>
    </p:spTree>
    <p:extLst>
      <p:ext uri="{BB962C8B-B14F-4D97-AF65-F5344CB8AC3E}">
        <p14:creationId xmlns:p14="http://schemas.microsoft.com/office/powerpoint/2010/main" val="25420463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668D4A48-AD80-469C-A7E9-0A56B291E79E}" type="slidenum">
              <a:rPr lang="en-NZ" smtClean="0"/>
              <a:t>5</a:t>
            </a:fld>
            <a:endParaRPr lang="en-NZ" dirty="0"/>
          </a:p>
        </p:txBody>
      </p:sp>
    </p:spTree>
    <p:extLst>
      <p:ext uri="{BB962C8B-B14F-4D97-AF65-F5344CB8AC3E}">
        <p14:creationId xmlns:p14="http://schemas.microsoft.com/office/powerpoint/2010/main" val="31106293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668D4A48-AD80-469C-A7E9-0A56B291E79E}" type="slidenum">
              <a:rPr lang="en-NZ" smtClean="0"/>
              <a:t>6</a:t>
            </a:fld>
            <a:endParaRPr lang="en-NZ" dirty="0"/>
          </a:p>
        </p:txBody>
      </p:sp>
    </p:spTree>
    <p:extLst>
      <p:ext uri="{BB962C8B-B14F-4D97-AF65-F5344CB8AC3E}">
        <p14:creationId xmlns:p14="http://schemas.microsoft.com/office/powerpoint/2010/main" val="1656250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668D4A48-AD80-469C-A7E9-0A56B291E79E}" type="slidenum">
              <a:rPr lang="en-NZ" smtClean="0"/>
              <a:t>7</a:t>
            </a:fld>
            <a:endParaRPr lang="en-NZ" dirty="0"/>
          </a:p>
        </p:txBody>
      </p:sp>
    </p:spTree>
    <p:extLst>
      <p:ext uri="{BB962C8B-B14F-4D97-AF65-F5344CB8AC3E}">
        <p14:creationId xmlns:p14="http://schemas.microsoft.com/office/powerpoint/2010/main" val="13700360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B42008A-662E-4CF8-AB8D-EF4F2706985F}" type="datetimeFigureOut">
              <a:rPr lang="en-NZ" smtClean="0"/>
              <a:t>20/06/2013</a:t>
            </a:fld>
            <a:endParaRPr lang="en-NZ"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NZ"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D376CBA-D8B5-40E1-9069-ACD4BD72CAC5}" type="slidenum">
              <a:rPr lang="en-NZ" smtClean="0"/>
              <a:t>‹#›</a:t>
            </a:fld>
            <a:endParaRPr lang="en-NZ" dirty="0"/>
          </a:p>
        </p:txBody>
      </p:sp>
    </p:spTree>
  </p:cSld>
  <p:clrMapOvr>
    <a:masterClrMapping/>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B42008A-662E-4CF8-AB8D-EF4F2706985F}" type="datetimeFigureOut">
              <a:rPr lang="en-NZ" smtClean="0"/>
              <a:t>20/06/2013</a:t>
            </a:fld>
            <a:endParaRPr lang="en-NZ" dirty="0"/>
          </a:p>
        </p:txBody>
      </p:sp>
      <p:sp>
        <p:nvSpPr>
          <p:cNvPr id="5" name="Footer Placeholder 4"/>
          <p:cNvSpPr>
            <a:spLocks noGrp="1"/>
          </p:cNvSpPr>
          <p:nvPr>
            <p:ph type="ftr" sz="quarter" idx="11"/>
          </p:nvPr>
        </p:nvSpPr>
        <p:spPr/>
        <p:txBody>
          <a:bodyPr/>
          <a:lstStyle>
            <a:extLst/>
          </a:lstStyle>
          <a:p>
            <a:endParaRPr lang="en-NZ" dirty="0"/>
          </a:p>
        </p:txBody>
      </p:sp>
      <p:sp>
        <p:nvSpPr>
          <p:cNvPr id="6" name="Slide Number Placeholder 5"/>
          <p:cNvSpPr>
            <a:spLocks noGrp="1"/>
          </p:cNvSpPr>
          <p:nvPr>
            <p:ph type="sldNum" sz="quarter" idx="12"/>
          </p:nvPr>
        </p:nvSpPr>
        <p:spPr/>
        <p:txBody>
          <a:bodyPr/>
          <a:lstStyle>
            <a:extLst/>
          </a:lstStyle>
          <a:p>
            <a:fld id="{8D376CBA-D8B5-40E1-9069-ACD4BD72CAC5}" type="slidenum">
              <a:rPr lang="en-NZ" smtClean="0"/>
              <a:t>‹#›</a:t>
            </a:fld>
            <a:endParaRPr lang="en-NZ" dirty="0"/>
          </a:p>
        </p:txBody>
      </p:sp>
    </p:spTree>
  </p:cSld>
  <p:clrMapOvr>
    <a:masterClrMapping/>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B42008A-662E-4CF8-AB8D-EF4F2706985F}" type="datetimeFigureOut">
              <a:rPr lang="en-NZ" smtClean="0"/>
              <a:t>20/06/2013</a:t>
            </a:fld>
            <a:endParaRPr lang="en-NZ" dirty="0"/>
          </a:p>
        </p:txBody>
      </p:sp>
      <p:sp>
        <p:nvSpPr>
          <p:cNvPr id="5" name="Footer Placeholder 4"/>
          <p:cNvSpPr>
            <a:spLocks noGrp="1"/>
          </p:cNvSpPr>
          <p:nvPr>
            <p:ph type="ftr" sz="quarter" idx="11"/>
          </p:nvPr>
        </p:nvSpPr>
        <p:spPr/>
        <p:txBody>
          <a:bodyPr/>
          <a:lstStyle>
            <a:extLst/>
          </a:lstStyle>
          <a:p>
            <a:endParaRPr lang="en-NZ" dirty="0"/>
          </a:p>
        </p:txBody>
      </p:sp>
      <p:sp>
        <p:nvSpPr>
          <p:cNvPr id="6" name="Slide Number Placeholder 5"/>
          <p:cNvSpPr>
            <a:spLocks noGrp="1"/>
          </p:cNvSpPr>
          <p:nvPr>
            <p:ph type="sldNum" sz="quarter" idx="12"/>
          </p:nvPr>
        </p:nvSpPr>
        <p:spPr/>
        <p:txBody>
          <a:bodyPr/>
          <a:lstStyle>
            <a:extLst/>
          </a:lstStyle>
          <a:p>
            <a:fld id="{8D376CBA-D8B5-40E1-9069-ACD4BD72CAC5}" type="slidenum">
              <a:rPr lang="en-NZ" smtClean="0"/>
              <a:t>‹#›</a:t>
            </a:fld>
            <a:endParaRPr lang="en-NZ" dirty="0"/>
          </a:p>
        </p:txBody>
      </p:sp>
    </p:spTree>
  </p:cSld>
  <p:clrMapOvr>
    <a:masterClrMapping/>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B42008A-662E-4CF8-AB8D-EF4F2706985F}" type="datetimeFigureOut">
              <a:rPr lang="en-NZ" smtClean="0"/>
              <a:t>20/06/2013</a:t>
            </a:fld>
            <a:endParaRPr lang="en-NZ" dirty="0"/>
          </a:p>
        </p:txBody>
      </p:sp>
      <p:sp>
        <p:nvSpPr>
          <p:cNvPr id="5" name="Footer Placeholder 4"/>
          <p:cNvSpPr>
            <a:spLocks noGrp="1"/>
          </p:cNvSpPr>
          <p:nvPr>
            <p:ph type="ftr" sz="quarter" idx="11"/>
          </p:nvPr>
        </p:nvSpPr>
        <p:spPr/>
        <p:txBody>
          <a:bodyPr/>
          <a:lstStyle>
            <a:extLst/>
          </a:lstStyle>
          <a:p>
            <a:endParaRPr lang="en-NZ" dirty="0"/>
          </a:p>
        </p:txBody>
      </p:sp>
      <p:sp>
        <p:nvSpPr>
          <p:cNvPr id="6" name="Slide Number Placeholder 5"/>
          <p:cNvSpPr>
            <a:spLocks noGrp="1"/>
          </p:cNvSpPr>
          <p:nvPr>
            <p:ph type="sldNum" sz="quarter" idx="12"/>
          </p:nvPr>
        </p:nvSpPr>
        <p:spPr/>
        <p:txBody>
          <a:bodyPr/>
          <a:lstStyle>
            <a:extLst/>
          </a:lstStyle>
          <a:p>
            <a:fld id="{8D376CBA-D8B5-40E1-9069-ACD4BD72CAC5}" type="slidenum">
              <a:rPr lang="en-NZ" smtClean="0"/>
              <a:t>‹#›</a:t>
            </a:fld>
            <a:endParaRPr lang="en-NZ"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B42008A-662E-4CF8-AB8D-EF4F2706985F}" type="datetimeFigureOut">
              <a:rPr lang="en-NZ" smtClean="0"/>
              <a:t>20/06/2013</a:t>
            </a:fld>
            <a:endParaRPr lang="en-NZ" dirty="0"/>
          </a:p>
        </p:txBody>
      </p:sp>
      <p:sp>
        <p:nvSpPr>
          <p:cNvPr id="5" name="Footer Placeholder 4"/>
          <p:cNvSpPr>
            <a:spLocks noGrp="1"/>
          </p:cNvSpPr>
          <p:nvPr>
            <p:ph type="ftr" sz="quarter" idx="11"/>
          </p:nvPr>
        </p:nvSpPr>
        <p:spPr/>
        <p:txBody>
          <a:bodyPr/>
          <a:lstStyle>
            <a:extLst/>
          </a:lstStyle>
          <a:p>
            <a:endParaRPr lang="en-NZ" dirty="0"/>
          </a:p>
        </p:txBody>
      </p:sp>
      <p:sp>
        <p:nvSpPr>
          <p:cNvPr id="6" name="Slide Number Placeholder 5"/>
          <p:cNvSpPr>
            <a:spLocks noGrp="1"/>
          </p:cNvSpPr>
          <p:nvPr>
            <p:ph type="sldNum" sz="quarter" idx="12"/>
          </p:nvPr>
        </p:nvSpPr>
        <p:spPr/>
        <p:txBody>
          <a:bodyPr/>
          <a:lstStyle>
            <a:extLst/>
          </a:lstStyle>
          <a:p>
            <a:fld id="{8D376CBA-D8B5-40E1-9069-ACD4BD72CAC5}" type="slidenum">
              <a:rPr lang="en-NZ" smtClean="0"/>
              <a:t>‹#›</a:t>
            </a:fld>
            <a:endParaRPr lang="en-NZ"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B42008A-662E-4CF8-AB8D-EF4F2706985F}" type="datetimeFigureOut">
              <a:rPr lang="en-NZ" smtClean="0"/>
              <a:t>20/06/2013</a:t>
            </a:fld>
            <a:endParaRPr lang="en-NZ" dirty="0"/>
          </a:p>
        </p:txBody>
      </p:sp>
      <p:sp>
        <p:nvSpPr>
          <p:cNvPr id="6" name="Footer Placeholder 5"/>
          <p:cNvSpPr>
            <a:spLocks noGrp="1"/>
          </p:cNvSpPr>
          <p:nvPr>
            <p:ph type="ftr" sz="quarter" idx="11"/>
          </p:nvPr>
        </p:nvSpPr>
        <p:spPr/>
        <p:txBody>
          <a:bodyPr/>
          <a:lstStyle>
            <a:extLst/>
          </a:lstStyle>
          <a:p>
            <a:endParaRPr lang="en-NZ" dirty="0"/>
          </a:p>
        </p:txBody>
      </p:sp>
      <p:sp>
        <p:nvSpPr>
          <p:cNvPr id="7" name="Slide Number Placeholder 6"/>
          <p:cNvSpPr>
            <a:spLocks noGrp="1"/>
          </p:cNvSpPr>
          <p:nvPr>
            <p:ph type="sldNum" sz="quarter" idx="12"/>
          </p:nvPr>
        </p:nvSpPr>
        <p:spPr/>
        <p:txBody>
          <a:bodyPr/>
          <a:lstStyle>
            <a:extLst/>
          </a:lstStyle>
          <a:p>
            <a:fld id="{8D376CBA-D8B5-40E1-9069-ACD4BD72CAC5}" type="slidenum">
              <a:rPr lang="en-NZ" smtClean="0"/>
              <a:t>‹#›</a:t>
            </a:fld>
            <a:endParaRPr lang="en-NZ"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B42008A-662E-4CF8-AB8D-EF4F2706985F}" type="datetimeFigureOut">
              <a:rPr lang="en-NZ" smtClean="0"/>
              <a:t>20/06/2013</a:t>
            </a:fld>
            <a:endParaRPr lang="en-NZ" dirty="0"/>
          </a:p>
        </p:txBody>
      </p:sp>
      <p:sp>
        <p:nvSpPr>
          <p:cNvPr id="8" name="Footer Placeholder 7"/>
          <p:cNvSpPr>
            <a:spLocks noGrp="1"/>
          </p:cNvSpPr>
          <p:nvPr>
            <p:ph type="ftr" sz="quarter" idx="11"/>
          </p:nvPr>
        </p:nvSpPr>
        <p:spPr/>
        <p:txBody>
          <a:bodyPr/>
          <a:lstStyle>
            <a:extLst/>
          </a:lstStyle>
          <a:p>
            <a:endParaRPr lang="en-NZ" dirty="0"/>
          </a:p>
        </p:txBody>
      </p:sp>
      <p:sp>
        <p:nvSpPr>
          <p:cNvPr id="9" name="Slide Number Placeholder 8"/>
          <p:cNvSpPr>
            <a:spLocks noGrp="1"/>
          </p:cNvSpPr>
          <p:nvPr>
            <p:ph type="sldNum" sz="quarter" idx="12"/>
          </p:nvPr>
        </p:nvSpPr>
        <p:spPr/>
        <p:txBody>
          <a:bodyPr/>
          <a:lstStyle>
            <a:extLst/>
          </a:lstStyle>
          <a:p>
            <a:fld id="{8D376CBA-D8B5-40E1-9069-ACD4BD72CAC5}" type="slidenum">
              <a:rPr lang="en-NZ" smtClean="0"/>
              <a:t>‹#›</a:t>
            </a:fld>
            <a:endParaRPr lang="en-NZ"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B42008A-662E-4CF8-AB8D-EF4F2706985F}" type="datetimeFigureOut">
              <a:rPr lang="en-NZ" smtClean="0"/>
              <a:t>20/06/2013</a:t>
            </a:fld>
            <a:endParaRPr lang="en-NZ" dirty="0"/>
          </a:p>
        </p:txBody>
      </p:sp>
      <p:sp>
        <p:nvSpPr>
          <p:cNvPr id="4" name="Footer Placeholder 3"/>
          <p:cNvSpPr>
            <a:spLocks noGrp="1"/>
          </p:cNvSpPr>
          <p:nvPr>
            <p:ph type="ftr" sz="quarter" idx="11"/>
          </p:nvPr>
        </p:nvSpPr>
        <p:spPr/>
        <p:txBody>
          <a:bodyPr/>
          <a:lstStyle>
            <a:extLst/>
          </a:lstStyle>
          <a:p>
            <a:endParaRPr lang="en-NZ" dirty="0"/>
          </a:p>
        </p:txBody>
      </p:sp>
      <p:sp>
        <p:nvSpPr>
          <p:cNvPr id="5" name="Slide Number Placeholder 4"/>
          <p:cNvSpPr>
            <a:spLocks noGrp="1"/>
          </p:cNvSpPr>
          <p:nvPr>
            <p:ph type="sldNum" sz="quarter" idx="12"/>
          </p:nvPr>
        </p:nvSpPr>
        <p:spPr/>
        <p:txBody>
          <a:bodyPr/>
          <a:lstStyle>
            <a:extLst/>
          </a:lstStyle>
          <a:p>
            <a:fld id="{8D376CBA-D8B5-40E1-9069-ACD4BD72CAC5}" type="slidenum">
              <a:rPr lang="en-NZ" smtClean="0"/>
              <a:t>‹#›</a:t>
            </a:fld>
            <a:endParaRPr lang="en-NZ"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B42008A-662E-4CF8-AB8D-EF4F2706985F}" type="datetimeFigureOut">
              <a:rPr lang="en-NZ" smtClean="0"/>
              <a:t>20/06/2013</a:t>
            </a:fld>
            <a:endParaRPr lang="en-NZ" dirty="0"/>
          </a:p>
        </p:txBody>
      </p:sp>
      <p:sp>
        <p:nvSpPr>
          <p:cNvPr id="3" name="Footer Placeholder 2"/>
          <p:cNvSpPr>
            <a:spLocks noGrp="1"/>
          </p:cNvSpPr>
          <p:nvPr>
            <p:ph type="ftr" sz="quarter" idx="11"/>
          </p:nvPr>
        </p:nvSpPr>
        <p:spPr/>
        <p:txBody>
          <a:bodyPr/>
          <a:lstStyle>
            <a:extLst/>
          </a:lstStyle>
          <a:p>
            <a:endParaRPr lang="en-NZ" dirty="0"/>
          </a:p>
        </p:txBody>
      </p:sp>
      <p:sp>
        <p:nvSpPr>
          <p:cNvPr id="4" name="Slide Number Placeholder 3"/>
          <p:cNvSpPr>
            <a:spLocks noGrp="1"/>
          </p:cNvSpPr>
          <p:nvPr>
            <p:ph type="sldNum" sz="quarter" idx="12"/>
          </p:nvPr>
        </p:nvSpPr>
        <p:spPr/>
        <p:txBody>
          <a:bodyPr/>
          <a:lstStyle>
            <a:extLst/>
          </a:lstStyle>
          <a:p>
            <a:fld id="{8D376CBA-D8B5-40E1-9069-ACD4BD72CAC5}" type="slidenum">
              <a:rPr lang="en-NZ" smtClean="0"/>
              <a:t>‹#›</a:t>
            </a:fld>
            <a:endParaRPr lang="en-NZ" dirty="0"/>
          </a:p>
        </p:txBody>
      </p:sp>
    </p:spTree>
  </p:cSld>
  <p:clrMapOvr>
    <a:masterClrMapping/>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B42008A-662E-4CF8-AB8D-EF4F2706985F}" type="datetimeFigureOut">
              <a:rPr lang="en-NZ" smtClean="0"/>
              <a:t>20/06/2013</a:t>
            </a:fld>
            <a:endParaRPr lang="en-NZ" dirty="0"/>
          </a:p>
        </p:txBody>
      </p:sp>
      <p:sp>
        <p:nvSpPr>
          <p:cNvPr id="6" name="Footer Placeholder 5"/>
          <p:cNvSpPr>
            <a:spLocks noGrp="1"/>
          </p:cNvSpPr>
          <p:nvPr>
            <p:ph type="ftr" sz="quarter" idx="11"/>
          </p:nvPr>
        </p:nvSpPr>
        <p:spPr/>
        <p:txBody>
          <a:bodyPr/>
          <a:lstStyle>
            <a:extLst/>
          </a:lstStyle>
          <a:p>
            <a:endParaRPr lang="en-NZ" dirty="0"/>
          </a:p>
        </p:txBody>
      </p:sp>
      <p:sp>
        <p:nvSpPr>
          <p:cNvPr id="7" name="Slide Number Placeholder 6"/>
          <p:cNvSpPr>
            <a:spLocks noGrp="1"/>
          </p:cNvSpPr>
          <p:nvPr>
            <p:ph type="sldNum" sz="quarter" idx="12"/>
          </p:nvPr>
        </p:nvSpPr>
        <p:spPr/>
        <p:txBody>
          <a:bodyPr/>
          <a:lstStyle>
            <a:extLst/>
          </a:lstStyle>
          <a:p>
            <a:fld id="{8D376CBA-D8B5-40E1-9069-ACD4BD72CAC5}" type="slidenum">
              <a:rPr lang="en-NZ" smtClean="0"/>
              <a:t>‹#›</a:t>
            </a:fld>
            <a:endParaRPr lang="en-NZ"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8B42008A-662E-4CF8-AB8D-EF4F2706985F}" type="datetimeFigureOut">
              <a:rPr lang="en-NZ" smtClean="0"/>
              <a:t>20/06/2013</a:t>
            </a:fld>
            <a:endParaRPr lang="en-NZ"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NZ"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D376CBA-D8B5-40E1-9069-ACD4BD72CAC5}" type="slidenum">
              <a:rPr lang="en-NZ" smtClean="0"/>
              <a:t>‹#›</a:t>
            </a:fld>
            <a:endParaRPr lang="en-NZ"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B42008A-662E-4CF8-AB8D-EF4F2706985F}" type="datetimeFigureOut">
              <a:rPr lang="en-NZ" smtClean="0"/>
              <a:t>20/06/2013</a:t>
            </a:fld>
            <a:endParaRPr lang="en-NZ"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NZ"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D376CBA-D8B5-40E1-9069-ACD4BD72CAC5}" type="slidenum">
              <a:rPr lang="en-NZ" smtClean="0"/>
              <a:t>‹#›</a:t>
            </a:fld>
            <a:endParaRPr lang="en-NZ"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35264" y="-723014"/>
            <a:ext cx="7851648" cy="1828800"/>
          </a:xfrm>
        </p:spPr>
        <p:txBody>
          <a:bodyPr/>
          <a:lstStyle/>
          <a:p>
            <a:r>
              <a:rPr lang="en-NZ" dirty="0" smtClean="0"/>
              <a:t>Matariki</a:t>
            </a:r>
            <a:endParaRPr lang="en-NZ" dirty="0"/>
          </a:p>
        </p:txBody>
      </p:sp>
      <p:sp>
        <p:nvSpPr>
          <p:cNvPr id="3" name="Subtitle 2"/>
          <p:cNvSpPr>
            <a:spLocks noGrp="1"/>
          </p:cNvSpPr>
          <p:nvPr>
            <p:ph type="subTitle" idx="1"/>
          </p:nvPr>
        </p:nvSpPr>
        <p:spPr>
          <a:xfrm>
            <a:off x="179512" y="968524"/>
            <a:ext cx="7854696" cy="1752600"/>
          </a:xfrm>
        </p:spPr>
        <p:txBody>
          <a:bodyPr/>
          <a:lstStyle/>
          <a:p>
            <a:r>
              <a:rPr lang="en-NZ" dirty="0" smtClean="0"/>
              <a:t>By Timoti</a:t>
            </a:r>
            <a:endParaRPr lang="en-NZ" dirty="0"/>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7704" y="1412776"/>
            <a:ext cx="6120680" cy="3456384"/>
          </a:xfrm>
          <a:prstGeom prst="rect">
            <a:avLst/>
          </a:prstGeom>
        </p:spPr>
      </p:pic>
      <p:pic>
        <p:nvPicPr>
          <p:cNvPr id="5" name="20 Track 20.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403648" y="5445224"/>
            <a:ext cx="609600" cy="609600"/>
          </a:xfrm>
          <a:prstGeom prst="rect">
            <a:avLst/>
          </a:prstGeom>
        </p:spPr>
      </p:pic>
    </p:spTree>
    <p:extLst>
      <p:ext uri="{BB962C8B-B14F-4D97-AF65-F5344CB8AC3E}">
        <p14:creationId xmlns:p14="http://schemas.microsoft.com/office/powerpoint/2010/main" val="4048760841"/>
      </p:ext>
    </p:extLst>
  </p:cSld>
  <p:clrMapOvr>
    <a:masterClrMapping/>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55560"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NZ" dirty="0" smtClean="0"/>
              <a:t>matariki is both the name of the Pleiades star cluster and also the season of the rising in late may or early June taken as the beginning of new year</a:t>
            </a:r>
          </a:p>
        </p:txBody>
      </p:sp>
      <p:sp>
        <p:nvSpPr>
          <p:cNvPr id="2" name="Title 1"/>
          <p:cNvSpPr>
            <a:spLocks noGrp="1"/>
          </p:cNvSpPr>
          <p:nvPr>
            <p:ph type="title"/>
          </p:nvPr>
        </p:nvSpPr>
        <p:spPr/>
        <p:txBody>
          <a:bodyPr/>
          <a:lstStyle/>
          <a:p>
            <a:r>
              <a:rPr lang="en-NZ" dirty="0" smtClean="0"/>
              <a:t>What is matariki</a:t>
            </a:r>
            <a:endParaRPr lang="en-NZ" dirty="0"/>
          </a:p>
        </p:txBody>
      </p:sp>
    </p:spTree>
    <p:extLst>
      <p:ext uri="{BB962C8B-B14F-4D97-AF65-F5344CB8AC3E}">
        <p14:creationId xmlns:p14="http://schemas.microsoft.com/office/powerpoint/2010/main" val="2949774671"/>
      </p:ext>
    </p:extLst>
  </p:cSld>
  <p:clrMapOvr>
    <a:masterClrMapping/>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NZ" dirty="0"/>
          </a:p>
          <a:p>
            <a:r>
              <a:rPr lang="en-NZ" dirty="0"/>
              <a:t>Waitī </a:t>
            </a:r>
          </a:p>
          <a:p>
            <a:r>
              <a:rPr lang="en-NZ" dirty="0"/>
              <a:t>Waitā </a:t>
            </a:r>
          </a:p>
          <a:p>
            <a:r>
              <a:rPr lang="en-NZ" dirty="0" smtClean="0"/>
              <a:t>Tupu-a-nuku</a:t>
            </a:r>
            <a:endParaRPr lang="en-NZ" dirty="0"/>
          </a:p>
          <a:p>
            <a:r>
              <a:rPr lang="en-NZ" dirty="0"/>
              <a:t>Tupu-a-rangi </a:t>
            </a:r>
          </a:p>
          <a:p>
            <a:r>
              <a:rPr lang="en-NZ" dirty="0"/>
              <a:t>Waipuna-a-rangi </a:t>
            </a:r>
          </a:p>
          <a:p>
            <a:r>
              <a:rPr lang="en-NZ" dirty="0"/>
              <a:t>Ururangi </a:t>
            </a:r>
          </a:p>
          <a:p>
            <a:r>
              <a:rPr lang="en-NZ" dirty="0"/>
              <a:t>Matariki</a:t>
            </a:r>
          </a:p>
          <a:p>
            <a:endParaRPr lang="en-NZ" dirty="0"/>
          </a:p>
        </p:txBody>
      </p:sp>
      <p:sp>
        <p:nvSpPr>
          <p:cNvPr id="2" name="Title 1"/>
          <p:cNvSpPr>
            <a:spLocks noGrp="1"/>
          </p:cNvSpPr>
          <p:nvPr>
            <p:ph type="title"/>
          </p:nvPr>
        </p:nvSpPr>
        <p:spPr/>
        <p:txBody>
          <a:bodyPr/>
          <a:lstStyle/>
          <a:p>
            <a:r>
              <a:rPr lang="en-NZ" dirty="0" smtClean="0"/>
              <a:t>Who are the seven sisters</a:t>
            </a:r>
            <a:endParaRPr lang="en-NZ" dirty="0"/>
          </a:p>
        </p:txBody>
      </p:sp>
    </p:spTree>
    <p:extLst>
      <p:ext uri="{BB962C8B-B14F-4D97-AF65-F5344CB8AC3E}">
        <p14:creationId xmlns:p14="http://schemas.microsoft.com/office/powerpoint/2010/main" val="3332461007"/>
      </p:ext>
    </p:extLst>
  </p:cSld>
  <p:clrMapOvr>
    <a:masterClrMapping/>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NZ" dirty="0" smtClean="0"/>
              <a:t>Matariki is celebrated  with education, remembrance and the planting of new trees and crops signalling new beginnings  </a:t>
            </a:r>
            <a:endParaRPr lang="en-NZ" dirty="0"/>
          </a:p>
        </p:txBody>
      </p:sp>
      <p:sp>
        <p:nvSpPr>
          <p:cNvPr id="2" name="Title 1"/>
          <p:cNvSpPr>
            <a:spLocks noGrp="1"/>
          </p:cNvSpPr>
          <p:nvPr>
            <p:ph type="title"/>
          </p:nvPr>
        </p:nvSpPr>
        <p:spPr/>
        <p:txBody>
          <a:bodyPr>
            <a:normAutofit fontScale="90000"/>
          </a:bodyPr>
          <a:lstStyle/>
          <a:p>
            <a:r>
              <a:rPr lang="en-NZ" dirty="0" smtClean="0"/>
              <a:t>How do people celebrate matariki</a:t>
            </a:r>
            <a:endParaRPr lang="en-NZ" dirty="0"/>
          </a:p>
        </p:txBody>
      </p:sp>
    </p:spTree>
    <p:extLst>
      <p:ext uri="{BB962C8B-B14F-4D97-AF65-F5344CB8AC3E}">
        <p14:creationId xmlns:p14="http://schemas.microsoft.com/office/powerpoint/2010/main" val="1438440244"/>
      </p:ext>
    </p:extLst>
  </p:cSld>
  <p:clrMapOvr>
    <a:masterClrMapping/>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NZ" dirty="0" smtClean="0"/>
              <a:t>Traditionally, depending on the visibility of Matariki the coming season’s crop was thought to be determined. The brighter the stars indicated the warmer the seasons would be and thus a more productive crop. </a:t>
            </a:r>
          </a:p>
          <a:p>
            <a:pPr marL="0" indent="0">
              <a:buNone/>
            </a:pPr>
            <a:endParaRPr lang="en-NZ" dirty="0"/>
          </a:p>
        </p:txBody>
      </p:sp>
      <p:sp>
        <p:nvSpPr>
          <p:cNvPr id="2" name="Title 1"/>
          <p:cNvSpPr>
            <a:spLocks noGrp="1"/>
          </p:cNvSpPr>
          <p:nvPr>
            <p:ph type="title"/>
          </p:nvPr>
        </p:nvSpPr>
        <p:spPr/>
        <p:txBody>
          <a:bodyPr/>
          <a:lstStyle/>
          <a:p>
            <a:r>
              <a:rPr lang="en-NZ" dirty="0" smtClean="0"/>
              <a:t>Why is matariki special</a:t>
            </a:r>
            <a:endParaRPr lang="en-NZ"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1920" y="3573016"/>
            <a:ext cx="4783807" cy="3168352"/>
          </a:xfrm>
          <a:prstGeom prst="rect">
            <a:avLst/>
          </a:prstGeom>
        </p:spPr>
      </p:pic>
    </p:spTree>
    <p:extLst>
      <p:ext uri="{BB962C8B-B14F-4D97-AF65-F5344CB8AC3E}">
        <p14:creationId xmlns:p14="http://schemas.microsoft.com/office/powerpoint/2010/main" val="148879602"/>
      </p:ext>
    </p:extLst>
  </p:cSld>
  <p:clrMapOvr>
    <a:masterClrMapping/>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NZ" dirty="0" smtClean="0"/>
              <a:t> from late May to early June </a:t>
            </a:r>
            <a:endParaRPr lang="en-NZ" dirty="0"/>
          </a:p>
        </p:txBody>
      </p:sp>
      <p:sp>
        <p:nvSpPr>
          <p:cNvPr id="2" name="Title 1"/>
          <p:cNvSpPr>
            <a:spLocks noGrp="1"/>
          </p:cNvSpPr>
          <p:nvPr>
            <p:ph type="title"/>
          </p:nvPr>
        </p:nvSpPr>
        <p:spPr/>
        <p:txBody>
          <a:bodyPr>
            <a:normAutofit/>
          </a:bodyPr>
          <a:lstStyle/>
          <a:p>
            <a:r>
              <a:rPr lang="en-NZ" dirty="0" smtClean="0"/>
              <a:t>When does matariki come out</a:t>
            </a:r>
            <a:endParaRPr lang="en-NZ"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728" y="2060848"/>
            <a:ext cx="6618312" cy="3659113"/>
          </a:xfrm>
          <a:prstGeom prst="rect">
            <a:avLst/>
          </a:prstGeom>
        </p:spPr>
      </p:pic>
    </p:spTree>
    <p:extLst>
      <p:ext uri="{BB962C8B-B14F-4D97-AF65-F5344CB8AC3E}">
        <p14:creationId xmlns:p14="http://schemas.microsoft.com/office/powerpoint/2010/main" val="1027490848"/>
      </p:ext>
    </p:extLst>
  </p:cSld>
  <p:clrMapOvr>
    <a:masterClrMapping/>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NZ" dirty="0"/>
              <a:t>Matariki literally means the ‘eyes of god’ (mata ariki) or ‘little eyes’ (mata riki). Some say that when Ranginui, the sky father, and Papatūānuku, the earth mother were separated by their offspring, the god of the winds, Tāwhirimātea, became angry, tearing out his eyes and hurling them into the heavens. Others say Matariki is the mother surrounded by her six daughters, Tupu-ā-nuku, Tupu-ā-rangi, Waitī, Waitā, Waipuna-ā-rangi and Ururangi. One account explains that Matariki and her daughters appear to assist the sun, Te Rā, whose winter journey from the north has left him weakened.</a:t>
            </a:r>
          </a:p>
        </p:txBody>
      </p:sp>
      <p:sp>
        <p:nvSpPr>
          <p:cNvPr id="2" name="Title 1"/>
          <p:cNvSpPr>
            <a:spLocks noGrp="1"/>
          </p:cNvSpPr>
          <p:nvPr>
            <p:ph type="title"/>
          </p:nvPr>
        </p:nvSpPr>
        <p:spPr/>
        <p:txBody>
          <a:bodyPr/>
          <a:lstStyle/>
          <a:p>
            <a:r>
              <a:rPr lang="en-NZ" dirty="0" smtClean="0"/>
              <a:t>Who made matariki</a:t>
            </a:r>
            <a:endParaRPr lang="en-NZ" dirty="0"/>
          </a:p>
        </p:txBody>
      </p:sp>
    </p:spTree>
    <p:extLst>
      <p:ext uri="{BB962C8B-B14F-4D97-AF65-F5344CB8AC3E}">
        <p14:creationId xmlns:p14="http://schemas.microsoft.com/office/powerpoint/2010/main" val="1731273644"/>
      </p:ext>
    </p:extLst>
  </p:cSld>
  <p:clrMapOvr>
    <a:masterClrMapping/>
  </p:clrMapOvr>
  <mc:AlternateContent xmlns:mc="http://schemas.openxmlformats.org/markup-compatibility/2006">
    <mc:Choice xmlns:p14="http://schemas.microsoft.com/office/powerpoint/2010/main" Requires="p14">
      <p:transition spd="slow" p14:dur="4000" advTm="2000">
        <p14:vortex dir="d"/>
      </p:transition>
    </mc:Choice>
    <mc:Fallback>
      <p:transition spd="slow" advTm="2000">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330</TotalTime>
  <Words>251</Words>
  <Application>Microsoft Office PowerPoint</Application>
  <PresentationFormat>On-screen Show (4:3)</PresentationFormat>
  <Paragraphs>28</Paragraphs>
  <Slides>7</Slides>
  <Notes>7</Notes>
  <HiddenSlides>0</HiddenSlides>
  <MMClips>1</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Concourse</vt:lpstr>
      <vt:lpstr>Matariki</vt:lpstr>
      <vt:lpstr>What is matariki</vt:lpstr>
      <vt:lpstr>Who are the seven sisters</vt:lpstr>
      <vt:lpstr>How do people celebrate matariki</vt:lpstr>
      <vt:lpstr>Why is matariki special</vt:lpstr>
      <vt:lpstr>When does matariki come out</vt:lpstr>
      <vt:lpstr>Who made matariki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Timoti matariki</dc:title>
  <dc:creator>kasanita</dc:creator>
  <cp:lastModifiedBy>IT</cp:lastModifiedBy>
  <cp:revision>28</cp:revision>
  <dcterms:created xsi:type="dcterms:W3CDTF">2013-06-04T22:17:37Z</dcterms:created>
  <dcterms:modified xsi:type="dcterms:W3CDTF">2013-06-19T22:20:13Z</dcterms:modified>
</cp:coreProperties>
</file>